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5" r:id="rId6"/>
    <p:sldId id="276" r:id="rId7"/>
    <p:sldId id="290" r:id="rId8"/>
    <p:sldId id="291" r:id="rId9"/>
    <p:sldId id="292" r:id="rId10"/>
    <p:sldId id="284" r:id="rId11"/>
    <p:sldId id="293" r:id="rId12"/>
    <p:sldId id="294" r:id="rId13"/>
    <p:sldId id="289" r:id="rId14"/>
  </p:sldIdLst>
  <p:sldSz cx="12192000" cy="6858000"/>
  <p:notesSz cx="7031038" cy="101631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7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F68FF5-8EE0-4D4A-B71B-D3F086C26966}" v="106" dt="2021-06-04T02:17:20.6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235" autoAdjust="0"/>
  </p:normalViewPr>
  <p:slideViewPr>
    <p:cSldViewPr snapToGrid="0">
      <p:cViewPr varScale="1">
        <p:scale>
          <a:sx n="109" d="100"/>
          <a:sy n="109" d="100"/>
        </p:scale>
        <p:origin x="6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496221-8E55-4325-AA51-4A839B5475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12BF16E-0535-4406-8C35-B2130E148F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314FEEE-1F90-4BFA-8624-0D76E1942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1C8D9D5-E6F3-4435-B3F4-69D7C669C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C406D54-AE5B-49DD-8F7A-1FD42E6F2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641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507D88-F4F9-48D2-9EF9-13FEDB079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6F8F98A-8D27-41EB-A3F1-9E5D2C01B6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F9D9B9-5AF5-4BB3-914D-6F2B7513F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6CB313-70CE-464E-8CF9-21505B3B1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5058405-1484-4E56-B0E8-F645C07B4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3661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D0C5FA-2362-4058-804B-B645EF409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B116833-CD49-43B0-A281-F7AE50E27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491E94-3942-4B5A-ABB2-A02D82AFA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A1C81E3-DBC7-4BCE-99F0-B778F60BC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BEB9F9-1DB8-494A-9CBA-945078DBF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2596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FE8AE2-93CE-4A36-8408-B0EB080FC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29EE4E-8B49-4B88-994B-5614E0E936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B385F5A-9452-49AB-BF2E-8EA98623BD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ED4A419-2995-469B-B501-590B92CA2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488C10D-279C-432E-BAB8-EA3C1D0E1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3BE7AC9-E414-41FF-99B1-B567B6F8A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4962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862212-A4C5-4175-860E-45329581F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DF13CA9-289A-4129-BBA8-2D0D18B980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1A37667-91E5-4987-AB44-D2DADF8FD9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F39D200-A1AC-47F3-AFAC-84F2E9AF50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A12A5D8-51EF-45C5-8193-8DCCDA7322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C7A8B3-4C46-4FA7-B6BA-AD66D2DC0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AE86F69-8580-4A69-8409-0FA49811B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4A2CEF6-4DC9-4C9F-9B7E-5562D4C8D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114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405323-B59B-4505-B968-379B9CDFE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B22DC07-61AB-4B68-84BE-B20A1813D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A61A1B1-8C45-4E30-8A30-950FE0537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0222B92-1811-4E55-972C-C69A53F9A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099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3A7C792-95CC-4315-BCF2-ADE76A6A0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31B9F02-29C5-4904-BE14-633DA7DD1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604A867-C25E-45FF-86D1-D8A351696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0957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90281A-56C7-4B1B-93E7-C526591B9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9E28AA-3626-46BF-B989-241FEE259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526B0E9-B872-4B4E-BBA2-241E81BE90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27E8A49-280E-4391-9D2A-40819D5AD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7E18A2F-471C-4A4C-82D9-50EBFB12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56E7FA8-B8EE-45EC-808D-822D242BA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304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7DC16A-620F-4597-A8AC-ED4E52A36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58CD764-6108-4E3D-B613-9C081CD706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320C7A6-BA12-4C3F-A86D-084DC8BC9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E848E66-C707-4B1C-97BC-5E07BB4AD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A3C89E-08D1-4C8E-80ED-AB09C7364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3CBF637-05A8-4912-B424-AB4C9E039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4893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E4145B-4535-431C-B7EC-204F44428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E1A416-F344-486F-953A-927185559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A99C6E3-3690-4207-A30C-8801EC51F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E11A430-40FF-4EC0-9099-F86B9B6F4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D8F36A8-C857-411D-864B-847B3EC49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362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6C2C264-282C-4881-AA56-C1270ADD1C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8DB1792-0A02-4525-A97B-9DA71A3F9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9E0BBA-0D69-4C28-BDCB-8E56E7C73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E92C70F-2940-4A8F-9107-7F03BB617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33F0E56-4F0E-468E-92F8-3F0CF1CCE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2150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C26A965-DD1F-4487-BB3D-EF639594A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EE12BB6-C7F5-4548-A90A-B6C78EE09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4BB2795-F4B0-44AD-8DE9-963281D4C2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E67CF-2AB6-4472-9C18-3303DF577611}" type="datetimeFigureOut">
              <a:rPr lang="ko-KR" altLang="en-US" smtClean="0"/>
              <a:t>2022-06-23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30BD52-5355-4031-88B2-8D35A58B59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40E419-B85E-45B2-8A86-20BE9F8CB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023FB3-6E0B-4145-8AA9-20EBCA241A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1502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8" y="193718"/>
            <a:ext cx="602600" cy="559038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891790" y="211627"/>
            <a:ext cx="98235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latin typeface="+mj-lt"/>
                <a:ea typeface="나눔스퀘어_ac ExtraBold" panose="020B0600000101010101" pitchFamily="50" charset="-127"/>
              </a:rPr>
              <a:t> </a:t>
            </a:r>
            <a:r>
              <a:rPr lang="ko-KR" altLang="en-US" sz="2800" dirty="0" smtClean="0">
                <a:latin typeface="+mj-lt"/>
                <a:ea typeface="나눔스퀘어_ac ExtraBold" panose="020B0600000101010101" pitchFamily="50" charset="-127"/>
              </a:rPr>
              <a:t>학교</a:t>
            </a:r>
            <a:r>
              <a:rPr lang="ko-KR" altLang="en-US" sz="2800" b="1" dirty="0" smtClean="0">
                <a:latin typeface="+mj-lt"/>
                <a:ea typeface="나눔스퀘어_ac ExtraBold" panose="020B0600000101010101" pitchFamily="50" charset="-127"/>
              </a:rPr>
              <a:t> </a:t>
            </a:r>
            <a:r>
              <a:rPr lang="ko-KR" altLang="en-US" sz="2800" dirty="0" smtClean="0">
                <a:latin typeface="+mj-lt"/>
                <a:ea typeface="나눔스퀘어_ac ExtraBold" panose="020B0600000101010101" pitchFamily="50" charset="-127"/>
              </a:rPr>
              <a:t>별 추천 담당교사의 정보로 로그인</a:t>
            </a:r>
            <a:endParaRPr lang="ko-KR" altLang="en-US" sz="2800" dirty="0">
              <a:latin typeface="+mj-lt"/>
              <a:ea typeface="나눔스퀘어_ac ExtraBold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48" y="760291"/>
            <a:ext cx="7406318" cy="609770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556C35D-51BF-43A4-BF5E-2A0DCBAED5B4}"/>
              </a:ext>
            </a:extLst>
          </p:cNvPr>
          <p:cNvSpPr txBox="1"/>
          <p:nvPr/>
        </p:nvSpPr>
        <p:spPr>
          <a:xfrm>
            <a:off x="7491048" y="2661680"/>
            <a:ext cx="4518644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+mn-ea"/>
              </a:rPr>
              <a:t>개인정보 동의 및 </a:t>
            </a:r>
            <a:endParaRPr lang="en-US" altLang="ko-KR" sz="1200" b="1" dirty="0" smtClean="0">
              <a:latin typeface="+mn-ea"/>
            </a:endParaRPr>
          </a:p>
          <a:p>
            <a:r>
              <a:rPr lang="ko-KR" altLang="en-US" sz="1200" b="1" dirty="0" smtClean="0">
                <a:latin typeface="+mn-ea"/>
              </a:rPr>
              <a:t>이름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smtClean="0">
                <a:latin typeface="+mn-ea"/>
              </a:rPr>
              <a:t>생년월일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smtClean="0">
                <a:latin typeface="+mn-ea"/>
              </a:rPr>
              <a:t>휴대폰번호를 입력하여 로그인</a:t>
            </a:r>
            <a:endParaRPr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27938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7" y="193717"/>
            <a:ext cx="774441" cy="718457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1036170" y="260557"/>
            <a:ext cx="8964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+mj-lt"/>
                <a:ea typeface="나눔스퀘어_ac ExtraBold" panose="020B0600000101010101" pitchFamily="50" charset="-127"/>
              </a:rPr>
              <a:t>로그인</a:t>
            </a:r>
            <a:r>
              <a:rPr lang="en-US" altLang="ko-KR" sz="2800" dirty="0">
                <a:latin typeface="+mj-lt"/>
                <a:ea typeface="나눔스퀘어_ac ExtraBold" panose="020B0600000101010101" pitchFamily="50" charset="-127"/>
              </a:rPr>
              <a:t>(</a:t>
            </a:r>
            <a:r>
              <a:rPr lang="ko-KR" altLang="en-US" sz="2800" dirty="0">
                <a:latin typeface="+mj-lt"/>
                <a:ea typeface="나눔스퀘어_ac ExtraBold" panose="020B0600000101010101" pitchFamily="50" charset="-127"/>
              </a:rPr>
              <a:t>정보입력 </a:t>
            </a:r>
            <a:r>
              <a:rPr lang="en-US" altLang="ko-KR" sz="2800" dirty="0">
                <a:latin typeface="+mj-lt"/>
                <a:ea typeface="나눔스퀘어_ac ExtraBold" panose="020B0600000101010101" pitchFamily="50" charset="-127"/>
              </a:rPr>
              <a:t>/ EPKI</a:t>
            </a:r>
            <a:r>
              <a:rPr lang="ko-KR" altLang="en-US" sz="2800" dirty="0">
                <a:latin typeface="+mj-lt"/>
                <a:ea typeface="나눔스퀘어_ac ExtraBold" panose="020B0600000101010101" pitchFamily="50" charset="-127"/>
              </a:rPr>
              <a:t>인증서 선택</a:t>
            </a:r>
            <a:r>
              <a:rPr lang="en-US" altLang="ko-KR" sz="2800" dirty="0">
                <a:latin typeface="+mj-lt"/>
                <a:ea typeface="나눔스퀘어_ac ExtraBold" panose="020B0600000101010101" pitchFamily="50" charset="-127"/>
              </a:rPr>
              <a:t>)</a:t>
            </a:r>
            <a:endParaRPr lang="ko-KR" altLang="en-US" sz="2800" dirty="0">
              <a:latin typeface="+mj-lt"/>
              <a:ea typeface="나눔스퀘어_ac ExtraBold" panose="020B0600000101010101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556C35D-51BF-43A4-BF5E-2A0DCBAED5B4}"/>
              </a:ext>
            </a:extLst>
          </p:cNvPr>
          <p:cNvSpPr txBox="1"/>
          <p:nvPr/>
        </p:nvSpPr>
        <p:spPr>
          <a:xfrm>
            <a:off x="7821894" y="1263560"/>
            <a:ext cx="424054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latin typeface="+mn-ea"/>
              </a:rPr>
              <a:t>추천담당교사 정보</a:t>
            </a:r>
            <a:r>
              <a:rPr lang="en-US" altLang="ko-KR" sz="1200" b="1" dirty="0">
                <a:latin typeface="+mn-ea"/>
              </a:rPr>
              <a:t>(</a:t>
            </a:r>
            <a:r>
              <a:rPr lang="ko-KR" altLang="en-US" sz="1200" b="1" dirty="0">
                <a:latin typeface="+mn-ea"/>
              </a:rPr>
              <a:t>이름</a:t>
            </a:r>
            <a:r>
              <a:rPr lang="en-US" altLang="ko-KR" sz="1200" b="1" dirty="0">
                <a:latin typeface="+mn-ea"/>
              </a:rPr>
              <a:t>/</a:t>
            </a:r>
            <a:r>
              <a:rPr lang="ko-KR" altLang="en-US" sz="1200" b="1" dirty="0">
                <a:latin typeface="+mn-ea"/>
              </a:rPr>
              <a:t>생년월일</a:t>
            </a:r>
            <a:r>
              <a:rPr lang="en-US" altLang="ko-KR" sz="1200" b="1" dirty="0">
                <a:latin typeface="+mn-ea"/>
              </a:rPr>
              <a:t>/</a:t>
            </a:r>
            <a:r>
              <a:rPr lang="ko-KR" altLang="en-US" sz="1200" b="1" dirty="0">
                <a:latin typeface="+mn-ea"/>
              </a:rPr>
              <a:t>휴대폰번호</a:t>
            </a:r>
            <a:r>
              <a:rPr lang="en-US" altLang="ko-KR" sz="1200" b="1" dirty="0">
                <a:latin typeface="+mn-ea"/>
              </a:rPr>
              <a:t>) </a:t>
            </a:r>
          </a:p>
          <a:p>
            <a:r>
              <a:rPr lang="ko-KR" altLang="en-US" sz="1200" b="1" dirty="0">
                <a:latin typeface="+mn-ea"/>
              </a:rPr>
              <a:t>입력 후 교사인증서 선택</a:t>
            </a:r>
            <a:r>
              <a:rPr lang="en-US" altLang="ko-KR" sz="1200" b="1" dirty="0">
                <a:latin typeface="+mn-ea"/>
              </a:rPr>
              <a:t>(</a:t>
            </a:r>
            <a:r>
              <a:rPr lang="ko-KR" altLang="en-US" sz="1200" b="1" dirty="0">
                <a:latin typeface="+mn-ea"/>
              </a:rPr>
              <a:t>다른 인증서로 로그인 불가</a:t>
            </a:r>
            <a:r>
              <a:rPr lang="en-US" altLang="ko-KR" sz="1200" b="1" dirty="0">
                <a:latin typeface="+mn-ea"/>
              </a:rPr>
              <a:t>)</a:t>
            </a:r>
            <a:endParaRPr lang="ko-KR" altLang="en-US" sz="1200" b="1" dirty="0">
              <a:latin typeface="+mn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E12FCFBA-EB03-4857-B866-4AEC1714C46E}"/>
              </a:ext>
            </a:extLst>
          </p:cNvPr>
          <p:cNvGrpSpPr/>
          <p:nvPr/>
        </p:nvGrpSpPr>
        <p:grpSpPr>
          <a:xfrm>
            <a:off x="7953779" y="1849430"/>
            <a:ext cx="3552673" cy="4469741"/>
            <a:chOff x="7865856" y="1849430"/>
            <a:chExt cx="3552673" cy="4469741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BF6483DA-049A-491C-84C7-567264E63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65856" y="1849430"/>
              <a:ext cx="3552673" cy="4469741"/>
            </a:xfrm>
            <a:prstGeom prst="rect">
              <a:avLst/>
            </a:prstGeom>
          </p:spPr>
        </p:pic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1EA9F5C2-5A96-40F5-82CE-D5EA1AC493CA}"/>
                </a:ext>
              </a:extLst>
            </p:cNvPr>
            <p:cNvSpPr/>
            <p:nvPr/>
          </p:nvSpPr>
          <p:spPr>
            <a:xfrm>
              <a:off x="8294256" y="3997708"/>
              <a:ext cx="2861156" cy="14942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63" y="1186960"/>
            <a:ext cx="7530031" cy="491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089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7" y="193717"/>
            <a:ext cx="774441" cy="718457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1036169" y="260557"/>
            <a:ext cx="7472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+mj-lt"/>
                <a:ea typeface="나눔스퀘어_ac ExtraBold" panose="020B0600000101010101" pitchFamily="50" charset="-127"/>
              </a:rPr>
              <a:t>비밀번호 등록</a:t>
            </a:r>
            <a:endParaRPr lang="ko-KR" altLang="en-US" sz="2800" dirty="0">
              <a:latin typeface="+mj-lt"/>
              <a:ea typeface="나눔스퀘어_ac ExtraBold" panose="020B0600000101010101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585" y="1078193"/>
            <a:ext cx="7984661" cy="54636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556C35D-51BF-43A4-BF5E-2A0DCBAED5B4}"/>
              </a:ext>
            </a:extLst>
          </p:cNvPr>
          <p:cNvSpPr txBox="1"/>
          <p:nvPr/>
        </p:nvSpPr>
        <p:spPr>
          <a:xfrm>
            <a:off x="8508732" y="1836173"/>
            <a:ext cx="347882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+mn-ea"/>
              </a:rPr>
              <a:t>비밀번호 등록 진행</a:t>
            </a:r>
            <a:endParaRPr lang="en-US" altLang="ko-KR" sz="1200" b="1" dirty="0" smtClean="0">
              <a:latin typeface="+mn-ea"/>
            </a:endParaRPr>
          </a:p>
          <a:p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smtClean="0">
                <a:latin typeface="+mn-ea"/>
              </a:rPr>
              <a:t>다음 </a:t>
            </a:r>
            <a:r>
              <a:rPr lang="ko-KR" altLang="en-US" sz="1200" b="1" dirty="0" smtClean="0">
                <a:latin typeface="+mn-ea"/>
              </a:rPr>
              <a:t>로그인 시 비밀번호 인증으로 로그인 </a:t>
            </a:r>
            <a:r>
              <a:rPr lang="ko-KR" altLang="en-US" sz="1200" b="1" dirty="0" smtClean="0">
                <a:latin typeface="+mn-ea"/>
              </a:rPr>
              <a:t>가능</a:t>
            </a:r>
            <a:r>
              <a:rPr lang="en-US" altLang="ko-KR" sz="1200" b="1" dirty="0" smtClean="0">
                <a:latin typeface="+mn-ea"/>
              </a:rPr>
              <a:t>)</a:t>
            </a:r>
            <a:endParaRPr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56365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7" y="193717"/>
            <a:ext cx="774441" cy="718457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1036169" y="260557"/>
            <a:ext cx="7472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+mj-lt"/>
                <a:ea typeface="나눔스퀘어_ac ExtraBold" panose="020B0600000101010101" pitchFamily="50" charset="-127"/>
              </a:rPr>
              <a:t>대학 선택</a:t>
            </a:r>
            <a:endParaRPr lang="ko-KR" altLang="en-US" sz="2800" dirty="0">
              <a:latin typeface="+mj-lt"/>
              <a:ea typeface="나눔스퀘어_ac ExtraBold" panose="020B0600000101010101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51" y="1367067"/>
            <a:ext cx="9516803" cy="190367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556C35D-51BF-43A4-BF5E-2A0DCBAED5B4}"/>
              </a:ext>
            </a:extLst>
          </p:cNvPr>
          <p:cNvSpPr txBox="1"/>
          <p:nvPr/>
        </p:nvSpPr>
        <p:spPr>
          <a:xfrm>
            <a:off x="2511057" y="3577029"/>
            <a:ext cx="4240549" cy="2769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smtClean="0">
                <a:latin typeface="+mn-ea"/>
              </a:rPr>
              <a:t>연세대학교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smtClean="0">
                <a:latin typeface="+mn-ea"/>
              </a:rPr>
              <a:t>서울</a:t>
            </a:r>
            <a:r>
              <a:rPr lang="en-US" altLang="ko-KR" sz="1200" b="1" dirty="0" smtClean="0">
                <a:latin typeface="+mn-ea"/>
              </a:rPr>
              <a:t>)’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클릭하여 진행</a:t>
            </a:r>
            <a:endParaRPr lang="ko-KR" altLang="en-US" sz="1200" b="1" dirty="0">
              <a:latin typeface="+mn-ea"/>
            </a:endParaRPr>
          </a:p>
        </p:txBody>
      </p:sp>
      <p:cxnSp>
        <p:nvCxnSpPr>
          <p:cNvPr id="6" name="직선 화살표 연결선 5"/>
          <p:cNvCxnSpPr/>
          <p:nvPr/>
        </p:nvCxnSpPr>
        <p:spPr>
          <a:xfrm flipH="1" flipV="1">
            <a:off x="3235569" y="3191608"/>
            <a:ext cx="123093" cy="385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3740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7" y="193717"/>
            <a:ext cx="774441" cy="718457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1036169" y="260557"/>
            <a:ext cx="7472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+mj-lt"/>
                <a:ea typeface="나눔스퀘어_ac ExtraBold" panose="020B0600000101010101" pitchFamily="50" charset="-127"/>
              </a:rPr>
              <a:t>고등학교 </a:t>
            </a:r>
            <a:r>
              <a:rPr lang="ko-KR" altLang="en-US" sz="2800" dirty="0">
                <a:latin typeface="+mj-lt"/>
                <a:ea typeface="나눔스퀘어_ac ExtraBold" panose="020B0600000101010101" pitchFamily="50" charset="-127"/>
              </a:rPr>
              <a:t>정보입력</a:t>
            </a:r>
            <a:r>
              <a:rPr lang="en-US" altLang="ko-KR" sz="2800" dirty="0">
                <a:latin typeface="+mj-lt"/>
                <a:ea typeface="나눔스퀘어_ac ExtraBold" panose="020B0600000101010101" pitchFamily="50" charset="-127"/>
              </a:rPr>
              <a:t>(NEIS CODE</a:t>
            </a:r>
            <a:r>
              <a:rPr lang="ko-KR" altLang="en-US" sz="2800" dirty="0">
                <a:latin typeface="+mj-lt"/>
                <a:ea typeface="나눔스퀘어_ac ExtraBold" panose="020B0600000101010101" pitchFamily="50" charset="-127"/>
              </a:rPr>
              <a:t>입력</a:t>
            </a:r>
            <a:r>
              <a:rPr lang="en-US" altLang="ko-KR" sz="2800" dirty="0">
                <a:latin typeface="+mj-lt"/>
                <a:ea typeface="나눔스퀘어_ac ExtraBold" panose="020B0600000101010101" pitchFamily="50" charset="-127"/>
              </a:rPr>
              <a:t>)</a:t>
            </a:r>
            <a:endParaRPr lang="ko-KR" altLang="en-US" sz="2800" dirty="0">
              <a:latin typeface="+mj-lt"/>
              <a:ea typeface="나눔스퀘어_ac ExtraBold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75860" y="2632415"/>
            <a:ext cx="441674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200"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b="1" dirty="0" smtClean="0">
              <a:latin typeface="+mn-ea"/>
              <a:ea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b="1" dirty="0" smtClean="0">
                <a:latin typeface="+mn-ea"/>
                <a:ea typeface="+mn-ea"/>
              </a:rPr>
              <a:t>개인정보 수집 및 이용에 대한 동의 진행</a:t>
            </a:r>
            <a:endParaRPr lang="en-US" altLang="ko-KR" b="1" dirty="0" smtClean="0">
              <a:latin typeface="+mn-ea"/>
              <a:ea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ko-KR" altLang="en-US" b="1" dirty="0">
              <a:latin typeface="+mn-ea"/>
              <a:ea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092" y="893983"/>
            <a:ext cx="4519262" cy="579135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775860" y="4296387"/>
            <a:ext cx="441674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200"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endParaRPr lang="en-US" altLang="ko-KR" b="1" dirty="0" smtClean="0">
              <a:latin typeface="+mn-ea"/>
              <a:ea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b="1" dirty="0" smtClean="0">
                <a:latin typeface="+mn-ea"/>
                <a:ea typeface="+mn-ea"/>
              </a:rPr>
              <a:t>개인정보 취급 위탁에 대한 동의 진행</a:t>
            </a:r>
            <a:endParaRPr lang="en-US" altLang="ko-KR" b="1" dirty="0" smtClean="0">
              <a:latin typeface="+mn-ea"/>
              <a:ea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ko-KR" altLang="en-US" b="1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75860" y="5574907"/>
            <a:ext cx="441674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200"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b="1" dirty="0" smtClean="0">
              <a:latin typeface="+mn-ea"/>
              <a:ea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altLang="ko-KR" b="1" dirty="0" smtClean="0">
                <a:latin typeface="+mn-ea"/>
                <a:ea typeface="+mn-ea"/>
              </a:rPr>
              <a:t>NEIS CODE </a:t>
            </a:r>
            <a:r>
              <a:rPr lang="ko-KR" altLang="en-US" b="1" dirty="0" smtClean="0">
                <a:latin typeface="+mn-ea"/>
                <a:ea typeface="+mn-ea"/>
              </a:rPr>
              <a:t>입력(</a:t>
            </a:r>
            <a:r>
              <a:rPr lang="en-US" altLang="ko-KR" b="1" dirty="0" smtClean="0">
                <a:latin typeface="+mn-ea"/>
                <a:ea typeface="+mn-ea"/>
              </a:rPr>
              <a:t>10</a:t>
            </a:r>
            <a:r>
              <a:rPr lang="ko-KR" altLang="en-US" b="1" dirty="0" smtClean="0">
                <a:latin typeface="+mn-ea"/>
                <a:ea typeface="+mn-ea"/>
              </a:rPr>
              <a:t>자리 영문</a:t>
            </a:r>
            <a:r>
              <a:rPr lang="en-US" altLang="ko-KR" b="1" dirty="0" smtClean="0">
                <a:latin typeface="+mn-ea"/>
                <a:ea typeface="+mn-ea"/>
              </a:rPr>
              <a:t>, </a:t>
            </a:r>
            <a:r>
              <a:rPr lang="ko-KR" altLang="en-US" b="1" dirty="0" smtClean="0">
                <a:latin typeface="+mn-ea"/>
                <a:ea typeface="+mn-ea"/>
              </a:rPr>
              <a:t>숫자</a:t>
            </a:r>
            <a:r>
              <a:rPr lang="en-US" altLang="ko-KR" b="1" dirty="0" smtClean="0">
                <a:latin typeface="+mn-ea"/>
                <a:ea typeface="+mn-ea"/>
              </a:rPr>
              <a:t>)</a:t>
            </a:r>
            <a:endParaRPr lang="en-US" altLang="ko-KR" b="1" dirty="0">
              <a:latin typeface="+mn-ea"/>
              <a:ea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ko-KR" altLang="en-US" b="1" dirty="0">
              <a:latin typeface="+mn-ea"/>
              <a:ea typeface="+mn-ea"/>
            </a:endParaRPr>
          </a:p>
        </p:txBody>
      </p:sp>
      <p:cxnSp>
        <p:nvCxnSpPr>
          <p:cNvPr id="14" name="직선 화살표 연결선 13"/>
          <p:cNvCxnSpPr>
            <a:stCxn id="13" idx="1"/>
          </p:cNvCxnSpPr>
          <p:nvPr/>
        </p:nvCxnSpPr>
        <p:spPr>
          <a:xfrm flipH="1">
            <a:off x="3560885" y="2955581"/>
            <a:ext cx="3214975" cy="6492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15" idx="1"/>
          </p:cNvCxnSpPr>
          <p:nvPr/>
        </p:nvCxnSpPr>
        <p:spPr>
          <a:xfrm flipH="1">
            <a:off x="3560885" y="4619553"/>
            <a:ext cx="3214975" cy="5327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>
            <a:stCxn id="16" idx="1"/>
          </p:cNvCxnSpPr>
          <p:nvPr/>
        </p:nvCxnSpPr>
        <p:spPr>
          <a:xfrm flipH="1">
            <a:off x="4202723" y="5898073"/>
            <a:ext cx="2573137" cy="806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0439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7" y="193717"/>
            <a:ext cx="774441" cy="718457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1036169" y="260557"/>
            <a:ext cx="7472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고등학교 </a:t>
            </a:r>
            <a:r>
              <a:rPr lang="ko-KR" altLang="en-US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정보입력</a:t>
            </a:r>
            <a:r>
              <a:rPr lang="en-US" altLang="ko-KR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(NEIS CODE</a:t>
            </a:r>
            <a:r>
              <a:rPr lang="ko-KR" altLang="en-US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입력</a:t>
            </a:r>
            <a:r>
              <a:rPr lang="en-US" altLang="ko-KR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)</a:t>
            </a:r>
            <a:endParaRPr lang="ko-KR" altLang="en-US" sz="2800" dirty="0"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820" y="3936777"/>
            <a:ext cx="3563955" cy="1867203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821" y="1328975"/>
            <a:ext cx="3563955" cy="1875766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430637" y="2065693"/>
            <a:ext cx="4416746" cy="2769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200"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 b="1" dirty="0">
                <a:latin typeface="+mn-ea"/>
                <a:ea typeface="+mn-ea"/>
              </a:rPr>
              <a:t>&gt; </a:t>
            </a:r>
            <a:r>
              <a:rPr lang="en-US" altLang="ko-KR" b="1" dirty="0" smtClean="0">
                <a:latin typeface="+mn-ea"/>
                <a:ea typeface="+mn-ea"/>
              </a:rPr>
              <a:t>NEIS CODE</a:t>
            </a:r>
            <a:r>
              <a:rPr lang="ko-KR" altLang="en-US" b="1" dirty="0" smtClean="0">
                <a:latin typeface="+mn-ea"/>
                <a:ea typeface="+mn-ea"/>
              </a:rPr>
              <a:t>와 학교명을 확인하고 다음 단계 진행</a:t>
            </a:r>
            <a:endParaRPr lang="ko-KR" altLang="en-US" b="1" dirty="0">
              <a:latin typeface="+mn-ea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6169" y="3624608"/>
            <a:ext cx="4715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200"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 b="1" dirty="0" smtClean="0">
                <a:latin typeface="+mn-ea"/>
                <a:ea typeface="+mn-ea"/>
              </a:rPr>
              <a:t>&gt; </a:t>
            </a:r>
            <a:r>
              <a:rPr lang="ko-KR" altLang="en-US" b="1" dirty="0" smtClean="0">
                <a:latin typeface="+mn-ea"/>
              </a:rPr>
              <a:t>해당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>
                <a:latin typeface="+mn-ea"/>
              </a:rPr>
              <a:t>고등학교</a:t>
            </a:r>
            <a:r>
              <a:rPr lang="en-US" altLang="ko-KR" b="1" dirty="0">
                <a:latin typeface="+mn-ea"/>
              </a:rPr>
              <a:t>(NEIS CODE)</a:t>
            </a:r>
            <a:r>
              <a:rPr lang="ko-KR" altLang="en-US" b="1" dirty="0">
                <a:latin typeface="+mn-ea"/>
              </a:rPr>
              <a:t>로 이미 등록한 정보가 있는 </a:t>
            </a:r>
            <a:r>
              <a:rPr lang="ko-KR" altLang="en-US" b="1" dirty="0" smtClean="0">
                <a:latin typeface="+mn-ea"/>
              </a:rPr>
              <a:t>경우</a:t>
            </a:r>
            <a:endParaRPr lang="en-US" altLang="ko-KR" b="1" dirty="0" smtClean="0">
              <a:latin typeface="+mn-ea"/>
            </a:endParaRPr>
          </a:p>
          <a:p>
            <a:r>
              <a:rPr lang="en-US" altLang="ko-KR" b="1" dirty="0" smtClean="0">
                <a:latin typeface="+mn-ea"/>
                <a:ea typeface="+mn-ea"/>
              </a:rPr>
              <a:t>   </a:t>
            </a:r>
            <a:endParaRPr lang="ko-KR" altLang="en-US" b="1" dirty="0">
              <a:latin typeface="+mn-ea"/>
              <a:ea typeface="+mn-ea"/>
            </a:endParaRPr>
          </a:p>
        </p:txBody>
      </p:sp>
      <p:cxnSp>
        <p:nvCxnSpPr>
          <p:cNvPr id="6" name="직선 화살표 연결선 5"/>
          <p:cNvCxnSpPr>
            <a:stCxn id="13" idx="1"/>
          </p:cNvCxnSpPr>
          <p:nvPr/>
        </p:nvCxnSpPr>
        <p:spPr>
          <a:xfrm flipH="1">
            <a:off x="4668775" y="2204193"/>
            <a:ext cx="761862" cy="2048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8872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7" y="193717"/>
            <a:ext cx="774441" cy="718457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1036169" y="260557"/>
            <a:ext cx="7472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검증교사 정보입력</a:t>
            </a:r>
            <a:r>
              <a:rPr lang="en-US" altLang="ko-KR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(</a:t>
            </a:r>
            <a:r>
              <a:rPr lang="ko-KR" altLang="en-US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고</a:t>
            </a:r>
            <a:r>
              <a:rPr lang="en-US" altLang="ko-KR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3 </a:t>
            </a:r>
            <a:r>
              <a:rPr lang="ko-KR" altLang="en-US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재학인원 확인</a:t>
            </a:r>
            <a:r>
              <a:rPr lang="en-US" altLang="ko-KR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)</a:t>
            </a:r>
            <a:endParaRPr lang="ko-KR" altLang="en-US" sz="2800" dirty="0"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462EF20-1788-40E8-95A0-8A15558D86F2}"/>
              </a:ext>
            </a:extLst>
          </p:cNvPr>
          <p:cNvSpPr txBox="1"/>
          <p:nvPr/>
        </p:nvSpPr>
        <p:spPr>
          <a:xfrm>
            <a:off x="6778868" y="2630683"/>
            <a:ext cx="4728233" cy="2769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latin typeface="+mn-ea"/>
              </a:rPr>
              <a:t>&gt; </a:t>
            </a:r>
            <a:r>
              <a:rPr lang="ko-KR" altLang="en-US" sz="1200" b="1" dirty="0" smtClean="0">
                <a:latin typeface="+mn-ea"/>
              </a:rPr>
              <a:t>담당업무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smtClean="0">
                <a:latin typeface="+mn-ea"/>
              </a:rPr>
              <a:t>전화번호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err="1" smtClean="0">
                <a:latin typeface="+mn-ea"/>
              </a:rPr>
              <a:t>이메일주소</a:t>
            </a:r>
            <a:r>
              <a:rPr lang="ko-KR" altLang="en-US" sz="1200" b="1" dirty="0" smtClean="0">
                <a:latin typeface="+mn-ea"/>
              </a:rPr>
              <a:t> 입력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06" y="993531"/>
            <a:ext cx="5735286" cy="5565531"/>
          </a:xfrm>
          <a:prstGeom prst="rect">
            <a:avLst/>
          </a:prstGeom>
        </p:spPr>
      </p:pic>
      <p:cxnSp>
        <p:nvCxnSpPr>
          <p:cNvPr id="6" name="직선 화살표 연결선 5"/>
          <p:cNvCxnSpPr>
            <a:stCxn id="22" idx="1"/>
          </p:cNvCxnSpPr>
          <p:nvPr/>
        </p:nvCxnSpPr>
        <p:spPr>
          <a:xfrm flipH="1">
            <a:off x="6356838" y="2769183"/>
            <a:ext cx="422030" cy="2817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8462EF20-1788-40E8-95A0-8A15558D86F2}"/>
              </a:ext>
            </a:extLst>
          </p:cNvPr>
          <p:cNvSpPr txBox="1"/>
          <p:nvPr/>
        </p:nvSpPr>
        <p:spPr>
          <a:xfrm>
            <a:off x="6778868" y="4040383"/>
            <a:ext cx="5037994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smtClean="0">
                <a:latin typeface="+mn-ea"/>
              </a:rPr>
              <a:t>학교정보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확인 및 </a:t>
            </a: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smtClean="0">
                <a:latin typeface="+mn-ea"/>
              </a:rPr>
              <a:t>고</a:t>
            </a:r>
            <a:r>
              <a:rPr lang="en-US" altLang="ko-KR" sz="1200" b="1" dirty="0" smtClean="0">
                <a:latin typeface="+mn-ea"/>
              </a:rPr>
              <a:t>3 </a:t>
            </a:r>
            <a:r>
              <a:rPr lang="ko-KR" altLang="en-US" sz="1200" b="1" dirty="0" err="1" smtClean="0">
                <a:latin typeface="+mn-ea"/>
              </a:rPr>
              <a:t>재학인원</a:t>
            </a:r>
            <a:r>
              <a:rPr lang="en-US" altLang="ko-KR" sz="1200" b="1" dirty="0" smtClean="0">
                <a:latin typeface="+mn-ea"/>
              </a:rPr>
              <a:t>’, ‘</a:t>
            </a:r>
            <a:r>
              <a:rPr lang="ko-KR" altLang="en-US" sz="1200" b="1" dirty="0" smtClean="0">
                <a:latin typeface="+mn-ea"/>
              </a:rPr>
              <a:t>추천가능인원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확인</a:t>
            </a:r>
            <a:endParaRPr lang="en-US" altLang="ko-KR" sz="1200" b="1" dirty="0" smtClean="0">
              <a:latin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b="1" dirty="0" smtClean="0">
                <a:latin typeface="+mn-ea"/>
              </a:rPr>
              <a:t>수정 필요 </a:t>
            </a:r>
            <a:r>
              <a:rPr lang="ko-KR" altLang="en-US" sz="1200" b="1" dirty="0" smtClean="0">
                <a:latin typeface="+mn-ea"/>
              </a:rPr>
              <a:t>없을 시 </a:t>
            </a: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err="1" smtClean="0">
                <a:latin typeface="+mn-ea"/>
              </a:rPr>
              <a:t>수정필요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없음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smtClean="0">
                <a:latin typeface="+mn-ea"/>
              </a:rPr>
              <a:t>추천가능인원 확인 완료</a:t>
            </a:r>
            <a:r>
              <a:rPr lang="en-US" altLang="ko-KR" sz="1200" b="1" dirty="0" smtClean="0">
                <a:latin typeface="+mn-ea"/>
              </a:rPr>
              <a:t>)’ </a:t>
            </a:r>
            <a:r>
              <a:rPr lang="ko-KR" altLang="en-US" sz="1200" b="1" dirty="0" smtClean="0">
                <a:latin typeface="+mn-ea"/>
              </a:rPr>
              <a:t>선택 후 </a:t>
            </a: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err="1" smtClean="0">
                <a:latin typeface="+mn-ea"/>
              </a:rPr>
              <a:t>검증교사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정보 </a:t>
            </a:r>
            <a:r>
              <a:rPr lang="ko-KR" altLang="en-US" sz="1200" b="1" dirty="0" smtClean="0">
                <a:latin typeface="+mn-ea"/>
              </a:rPr>
              <a:t>저장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클릭</a:t>
            </a:r>
            <a:endParaRPr lang="en-US" altLang="ko-KR" sz="1200" b="1" dirty="0" smtClean="0">
              <a:latin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b="1" dirty="0" smtClean="0">
                <a:latin typeface="+mn-ea"/>
              </a:rPr>
              <a:t>수정 필요 </a:t>
            </a:r>
            <a:r>
              <a:rPr lang="ko-KR" altLang="en-US" sz="1200" b="1" dirty="0" smtClean="0">
                <a:latin typeface="+mn-ea"/>
              </a:rPr>
              <a:t>시 </a:t>
            </a: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err="1" smtClean="0">
                <a:latin typeface="+mn-ea"/>
              </a:rPr>
              <a:t>수정필요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선택 후 </a:t>
            </a: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smtClean="0">
                <a:latin typeface="+mn-ea"/>
              </a:rPr>
              <a:t>고</a:t>
            </a:r>
            <a:r>
              <a:rPr lang="en-US" altLang="ko-KR" sz="1200" b="1" dirty="0" smtClean="0">
                <a:latin typeface="+mn-ea"/>
              </a:rPr>
              <a:t>3 </a:t>
            </a:r>
            <a:r>
              <a:rPr lang="ko-KR" altLang="en-US" sz="1200" b="1" dirty="0" err="1" smtClean="0">
                <a:latin typeface="+mn-ea"/>
              </a:rPr>
              <a:t>재학인원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err="1" smtClean="0">
                <a:latin typeface="+mn-ea"/>
              </a:rPr>
              <a:t>수정요청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내용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작성 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smtClean="0">
                <a:latin typeface="+mn-ea"/>
              </a:rPr>
              <a:t>다음 슬라이드에서 안내</a:t>
            </a:r>
            <a:r>
              <a:rPr lang="en-US" altLang="ko-KR" sz="1200" b="1" dirty="0" smtClean="0">
                <a:latin typeface="+mn-ea"/>
              </a:rPr>
              <a:t>)</a:t>
            </a:r>
            <a:r>
              <a:rPr lang="ko-KR" altLang="en-US" sz="1200" b="1" dirty="0" smtClean="0">
                <a:latin typeface="+mn-ea"/>
              </a:rPr>
              <a:t> </a:t>
            </a:r>
            <a:endParaRPr lang="en-US" altLang="ko-KR" sz="1200" b="1" dirty="0" smtClean="0">
              <a:latin typeface="+mn-ea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 flipH="1" flipV="1">
            <a:off x="4448908" y="4923692"/>
            <a:ext cx="2329960" cy="105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 flipH="1">
            <a:off x="4528038" y="5425378"/>
            <a:ext cx="2250830" cy="8699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5334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7" y="193717"/>
            <a:ext cx="774441" cy="718457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1036169" y="260557"/>
            <a:ext cx="7472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추천가능인원 변경이 필요한 경우</a:t>
            </a:r>
            <a:endParaRPr lang="ko-KR" altLang="en-US" sz="2800" dirty="0"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462EF20-1788-40E8-95A0-8A15558D86F2}"/>
              </a:ext>
            </a:extLst>
          </p:cNvPr>
          <p:cNvSpPr txBox="1"/>
          <p:nvPr/>
        </p:nvSpPr>
        <p:spPr>
          <a:xfrm>
            <a:off x="7227277" y="2492184"/>
            <a:ext cx="437857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err="1" smtClean="0">
                <a:latin typeface="+mn-ea"/>
              </a:rPr>
              <a:t>수정필요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선택</a:t>
            </a:r>
            <a:endParaRPr lang="en-US" altLang="ko-KR" sz="1200" b="1" dirty="0" smtClean="0">
              <a:latin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err="1" smtClean="0">
                <a:latin typeface="+mn-ea"/>
              </a:rPr>
              <a:t>수정필요</a:t>
            </a:r>
            <a:r>
              <a:rPr lang="en-US" altLang="ko-KR" sz="1200" b="1" dirty="0" smtClean="0">
                <a:latin typeface="+mn-ea"/>
              </a:rPr>
              <a:t>'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선택 시 </a:t>
            </a: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smtClean="0">
                <a:latin typeface="+mn-ea"/>
              </a:rPr>
              <a:t>변경 </a:t>
            </a:r>
            <a:r>
              <a:rPr lang="ko-KR" altLang="en-US" sz="1200" b="1" dirty="0" err="1" smtClean="0">
                <a:latin typeface="+mn-ea"/>
              </a:rPr>
              <a:t>재학인원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입력 가능 및 </a:t>
            </a:r>
            <a:r>
              <a:rPr lang="en-US" altLang="ko-KR" sz="1200" b="1" dirty="0" smtClean="0">
                <a:latin typeface="+mn-ea"/>
              </a:rPr>
              <a:t/>
            </a:r>
            <a:br>
              <a:rPr lang="en-US" altLang="ko-KR" sz="1200" b="1" dirty="0" smtClean="0">
                <a:latin typeface="+mn-ea"/>
              </a:rPr>
            </a:b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err="1" smtClean="0">
                <a:latin typeface="+mn-ea"/>
              </a:rPr>
              <a:t>근거서류</a:t>
            </a:r>
            <a:r>
              <a:rPr lang="ko-KR" altLang="en-US" sz="1200" b="1" dirty="0" smtClean="0">
                <a:latin typeface="+mn-ea"/>
              </a:rPr>
              <a:t> 첨부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버튼이 활성화</a:t>
            </a:r>
            <a:endParaRPr lang="ko-KR" altLang="en-US" sz="1200" b="1" dirty="0">
              <a:latin typeface="+mn-ea"/>
            </a:endParaRPr>
          </a:p>
        </p:txBody>
      </p:sp>
      <p:cxnSp>
        <p:nvCxnSpPr>
          <p:cNvPr id="6" name="직선 화살표 연결선 5"/>
          <p:cNvCxnSpPr>
            <a:stCxn id="22" idx="1"/>
          </p:cNvCxnSpPr>
          <p:nvPr/>
        </p:nvCxnSpPr>
        <p:spPr>
          <a:xfrm flipH="1">
            <a:off x="6356838" y="2769183"/>
            <a:ext cx="422030" cy="2817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8462EF20-1788-40E8-95A0-8A15558D86F2}"/>
              </a:ext>
            </a:extLst>
          </p:cNvPr>
          <p:cNvSpPr txBox="1"/>
          <p:nvPr/>
        </p:nvSpPr>
        <p:spPr>
          <a:xfrm>
            <a:off x="7227277" y="4145449"/>
            <a:ext cx="4624754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smtClean="0">
                <a:latin typeface="+mn-ea"/>
              </a:rPr>
              <a:t>변경 </a:t>
            </a:r>
            <a:r>
              <a:rPr lang="ko-KR" altLang="en-US" sz="1200" b="1" dirty="0" err="1" smtClean="0">
                <a:latin typeface="+mn-ea"/>
              </a:rPr>
              <a:t>재학인원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입력 시 변경될 추천가능인원 확인 가능  </a:t>
            </a:r>
            <a:endParaRPr lang="en-US" altLang="ko-KR" sz="1200" b="1" dirty="0">
              <a:latin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1200" b="1" dirty="0" err="1" smtClean="0">
                <a:latin typeface="+mn-ea"/>
              </a:rPr>
              <a:t>근거서류로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en-US" altLang="ko-KR" sz="1200" b="1" dirty="0" smtClean="0">
                <a:latin typeface="+mn-ea"/>
              </a:rPr>
              <a:t>‘2022</a:t>
            </a:r>
            <a:r>
              <a:rPr lang="ko-KR" altLang="en-US" sz="1200" b="1" dirty="0" smtClean="0">
                <a:latin typeface="+mn-ea"/>
              </a:rPr>
              <a:t>년 </a:t>
            </a:r>
            <a:r>
              <a:rPr lang="en-US" altLang="ko-KR" sz="1200" b="1" dirty="0" smtClean="0">
                <a:latin typeface="+mn-ea"/>
              </a:rPr>
              <a:t>4</a:t>
            </a:r>
            <a:r>
              <a:rPr lang="ko-KR" altLang="en-US" sz="1200" b="1" dirty="0" smtClean="0">
                <a:latin typeface="+mn-ea"/>
              </a:rPr>
              <a:t>월 </a:t>
            </a:r>
            <a:r>
              <a:rPr lang="en-US" altLang="ko-KR" sz="1200" b="1" dirty="0" smtClean="0">
                <a:latin typeface="+mn-ea"/>
              </a:rPr>
              <a:t>1</a:t>
            </a:r>
            <a:r>
              <a:rPr lang="ko-KR" altLang="en-US" sz="1200" b="1" dirty="0" smtClean="0">
                <a:latin typeface="+mn-ea"/>
              </a:rPr>
              <a:t>일 기준 고등학교 </a:t>
            </a:r>
            <a:r>
              <a:rPr lang="en-US" altLang="ko-KR" sz="1200" b="1" dirty="0" smtClean="0">
                <a:latin typeface="+mn-ea"/>
              </a:rPr>
              <a:t>3</a:t>
            </a:r>
            <a:r>
              <a:rPr lang="ko-KR" altLang="en-US" sz="1200" b="1" dirty="0" smtClean="0">
                <a:latin typeface="+mn-ea"/>
              </a:rPr>
              <a:t>학년 </a:t>
            </a:r>
            <a:r>
              <a:rPr lang="ko-KR" altLang="en-US" sz="1200" b="1" dirty="0" err="1" smtClean="0">
                <a:latin typeface="+mn-ea"/>
              </a:rPr>
              <a:t>재학인원을</a:t>
            </a:r>
            <a:r>
              <a:rPr lang="ko-KR" altLang="en-US" sz="1200" b="1" dirty="0" smtClean="0">
                <a:latin typeface="+mn-ea"/>
              </a:rPr>
              <a:t> 증빙하는 내용의 </a:t>
            </a:r>
            <a:r>
              <a:rPr lang="ko-KR" altLang="en-US" sz="1200" b="1" dirty="0" err="1" smtClean="0">
                <a:latin typeface="+mn-ea"/>
              </a:rPr>
              <a:t>내부결재</a:t>
            </a:r>
            <a:r>
              <a:rPr lang="ko-KR" altLang="en-US" sz="1200" b="1" dirty="0" smtClean="0">
                <a:latin typeface="+mn-ea"/>
              </a:rPr>
              <a:t> 공문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smtClean="0">
                <a:latin typeface="+mn-ea"/>
              </a:rPr>
              <a:t>첨부파일 양식 참조</a:t>
            </a:r>
            <a:r>
              <a:rPr lang="en-US" altLang="ko-KR" sz="1200" b="1" dirty="0" smtClean="0">
                <a:latin typeface="+mn-ea"/>
              </a:rPr>
              <a:t>)’</a:t>
            </a:r>
            <a:r>
              <a:rPr lang="ko-KR" altLang="en-US" sz="1200" b="1" dirty="0" smtClean="0">
                <a:latin typeface="+mn-ea"/>
              </a:rPr>
              <a:t>을 </a:t>
            </a:r>
            <a:r>
              <a:rPr lang="en-US" altLang="ko-KR" sz="1200" b="1" dirty="0" smtClean="0">
                <a:latin typeface="+mn-ea"/>
              </a:rPr>
              <a:t/>
            </a:r>
            <a:br>
              <a:rPr lang="en-US" altLang="ko-KR" sz="1200" b="1" dirty="0" smtClean="0">
                <a:latin typeface="+mn-ea"/>
              </a:rPr>
            </a:br>
            <a:r>
              <a:rPr lang="en-US" altLang="ko-KR" sz="1200" b="1" dirty="0" smtClean="0">
                <a:latin typeface="+mn-ea"/>
              </a:rPr>
              <a:t>PDF</a:t>
            </a:r>
            <a:r>
              <a:rPr lang="ko-KR" altLang="en-US" sz="1200" b="1" dirty="0" smtClean="0">
                <a:latin typeface="+mn-ea"/>
              </a:rPr>
              <a:t>형태로 시스템에 업로드 </a:t>
            </a:r>
            <a:endParaRPr lang="en-US" altLang="ko-KR" sz="1200" b="1" dirty="0" smtClean="0">
              <a:latin typeface="+mn-ea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err="1" smtClean="0">
                <a:latin typeface="+mn-ea"/>
              </a:rPr>
              <a:t>검증교사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정보 </a:t>
            </a:r>
            <a:r>
              <a:rPr lang="ko-KR" altLang="en-US" sz="1200" b="1" dirty="0" smtClean="0">
                <a:latin typeface="+mn-ea"/>
              </a:rPr>
              <a:t>저장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클릭</a:t>
            </a:r>
            <a:endParaRPr lang="en-US" altLang="ko-KR" sz="1200" b="1" dirty="0" smtClean="0">
              <a:latin typeface="+mn-ea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 flipH="1" flipV="1">
            <a:off x="4448908" y="4923692"/>
            <a:ext cx="2329960" cy="105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52" y="1075529"/>
            <a:ext cx="6220979" cy="4847619"/>
          </a:xfrm>
          <a:prstGeom prst="rect">
            <a:avLst/>
          </a:prstGeom>
        </p:spPr>
      </p:pic>
      <p:cxnSp>
        <p:nvCxnSpPr>
          <p:cNvPr id="7" name="직선 화살표 연결선 6"/>
          <p:cNvCxnSpPr>
            <a:stCxn id="22" idx="1"/>
          </p:cNvCxnSpPr>
          <p:nvPr/>
        </p:nvCxnSpPr>
        <p:spPr>
          <a:xfrm flipH="1">
            <a:off x="2725615" y="2815350"/>
            <a:ext cx="4501662" cy="4378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 flipH="1">
            <a:off x="3508131" y="4308231"/>
            <a:ext cx="3719146" cy="175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stCxn id="37" idx="1"/>
          </p:cNvCxnSpPr>
          <p:nvPr/>
        </p:nvCxnSpPr>
        <p:spPr>
          <a:xfrm flipH="1">
            <a:off x="3077309" y="4653281"/>
            <a:ext cx="4149968" cy="270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 flipH="1">
            <a:off x="4765431" y="5161112"/>
            <a:ext cx="2461846" cy="4747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0887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7" y="193717"/>
            <a:ext cx="774441" cy="718457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1036169" y="260557"/>
            <a:ext cx="7472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추천가능인원 변경이 필요한 경우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169" y="1439044"/>
            <a:ext cx="5969817" cy="483809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1A4F512-0A68-4C28-AC30-DFA098D21E0A}"/>
              </a:ext>
            </a:extLst>
          </p:cNvPr>
          <p:cNvSpPr txBox="1"/>
          <p:nvPr/>
        </p:nvSpPr>
        <p:spPr>
          <a:xfrm>
            <a:off x="6825860" y="1014359"/>
            <a:ext cx="55847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latin typeface="+mn-ea"/>
              </a:rPr>
              <a:t>&gt; </a:t>
            </a:r>
            <a:r>
              <a:rPr lang="en-US" altLang="ko-KR" sz="1200" b="1" dirty="0" smtClean="0">
                <a:latin typeface="+mn-ea"/>
              </a:rPr>
              <a:t>‘</a:t>
            </a:r>
            <a:r>
              <a:rPr lang="ko-KR" altLang="en-US" sz="1200" b="1" dirty="0" smtClean="0">
                <a:latin typeface="+mn-ea"/>
              </a:rPr>
              <a:t>변경 </a:t>
            </a:r>
            <a:r>
              <a:rPr lang="ko-KR" altLang="en-US" sz="1200" b="1" dirty="0" err="1" smtClean="0">
                <a:latin typeface="+mn-ea"/>
              </a:rPr>
              <a:t>재학인원</a:t>
            </a:r>
            <a:r>
              <a:rPr lang="en-US" altLang="ko-KR" sz="1200" b="1" dirty="0" smtClean="0">
                <a:latin typeface="+mn-ea"/>
              </a:rPr>
              <a:t>’</a:t>
            </a:r>
            <a:r>
              <a:rPr lang="ko-KR" altLang="en-US" sz="1200" b="1" dirty="0" smtClean="0">
                <a:latin typeface="+mn-ea"/>
              </a:rPr>
              <a:t>을 </a:t>
            </a:r>
            <a:r>
              <a:rPr lang="ko-KR" altLang="en-US" sz="1200" b="1" dirty="0" smtClean="0">
                <a:latin typeface="+mn-ea"/>
              </a:rPr>
              <a:t>입력했으나 </a:t>
            </a:r>
            <a:r>
              <a:rPr lang="ko-KR" altLang="en-US" sz="1200" b="1" dirty="0" err="1" smtClean="0">
                <a:latin typeface="+mn-ea"/>
              </a:rPr>
              <a:t>추천가능</a:t>
            </a:r>
            <a:r>
              <a:rPr lang="ko-KR" altLang="en-US" sz="1200" b="1" dirty="0" smtClean="0">
                <a:latin typeface="+mn-ea"/>
              </a:rPr>
              <a:t> 인원에 변경이 없는 경우 </a:t>
            </a:r>
            <a:endParaRPr lang="en-US" altLang="ko-KR" sz="1200" b="1" dirty="0">
              <a:latin typeface="+mn-ea"/>
            </a:endParaRPr>
          </a:p>
          <a:p>
            <a:r>
              <a:rPr lang="en-US" altLang="ko-KR" sz="1200" b="1" dirty="0">
                <a:solidFill>
                  <a:srgbClr val="0070C0"/>
                </a:solidFill>
                <a:latin typeface="+mn-ea"/>
              </a:rPr>
              <a:t>   – 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‘</a:t>
            </a:r>
            <a:r>
              <a:rPr lang="ko-KR" altLang="en-US" sz="1200" b="1" dirty="0" err="1" smtClean="0">
                <a:solidFill>
                  <a:srgbClr val="0070C0"/>
                </a:solidFill>
                <a:latin typeface="+mn-ea"/>
              </a:rPr>
              <a:t>수정필요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’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선택 시 </a:t>
            </a:r>
            <a:r>
              <a:rPr lang="ko-KR" altLang="en-US" sz="1200" b="1" dirty="0" err="1" smtClean="0">
                <a:solidFill>
                  <a:srgbClr val="0070C0"/>
                </a:solidFill>
                <a:latin typeface="+mn-ea"/>
              </a:rPr>
              <a:t>검증교사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 정보 저장 불가</a:t>
            </a:r>
            <a:endParaRPr lang="en-US" altLang="ko-KR" sz="1200" b="1" dirty="0" smtClean="0">
              <a:solidFill>
                <a:srgbClr val="0070C0"/>
              </a:solidFill>
              <a:latin typeface="+mn-ea"/>
            </a:endParaRPr>
          </a:p>
          <a:p>
            <a:r>
              <a:rPr lang="en-US" altLang="ko-KR" sz="1200" b="1" dirty="0">
                <a:solidFill>
                  <a:srgbClr val="0070C0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  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– 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‘</a:t>
            </a:r>
            <a:r>
              <a:rPr lang="ko-KR" altLang="en-US" sz="1200" b="1" dirty="0" err="1" smtClean="0">
                <a:solidFill>
                  <a:srgbClr val="0070C0"/>
                </a:solidFill>
                <a:latin typeface="+mn-ea"/>
              </a:rPr>
              <a:t>수정필요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없음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추천가능인원 확인 완료</a:t>
            </a:r>
            <a:r>
              <a:rPr lang="en-US" altLang="ko-KR" sz="1200" b="1" dirty="0" smtClean="0">
                <a:solidFill>
                  <a:srgbClr val="0070C0"/>
                </a:solidFill>
                <a:latin typeface="+mn-ea"/>
              </a:rPr>
              <a:t>)’ 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선택 후 저장</a:t>
            </a:r>
            <a:endParaRPr lang="ko-KR" altLang="en-US" sz="1200" b="1" dirty="0">
              <a:solidFill>
                <a:srgbClr val="0070C0"/>
              </a:solidFill>
              <a:latin typeface="+mn-e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4F512-0A68-4C28-AC30-DFA098D21E0A}"/>
              </a:ext>
            </a:extLst>
          </p:cNvPr>
          <p:cNvSpPr txBox="1"/>
          <p:nvPr/>
        </p:nvSpPr>
        <p:spPr>
          <a:xfrm>
            <a:off x="1036169" y="1014359"/>
            <a:ext cx="5584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latin typeface="+mn-ea"/>
              </a:rPr>
              <a:t>&gt; </a:t>
            </a:r>
            <a:r>
              <a:rPr lang="ko-KR" altLang="en-US" sz="1200" b="1" dirty="0">
                <a:latin typeface="+mn-ea"/>
              </a:rPr>
              <a:t>고</a:t>
            </a:r>
            <a:r>
              <a:rPr lang="en-US" altLang="ko-KR" sz="1200" b="1" dirty="0">
                <a:latin typeface="+mn-ea"/>
              </a:rPr>
              <a:t>3 </a:t>
            </a:r>
            <a:r>
              <a:rPr lang="ko-KR" altLang="en-US" sz="1200" b="1" dirty="0">
                <a:latin typeface="+mn-ea"/>
              </a:rPr>
              <a:t>재학인원 수정 요청한 경우 </a:t>
            </a:r>
            <a:endParaRPr lang="en-US" altLang="ko-KR" sz="1200" b="1" dirty="0">
              <a:latin typeface="+mn-ea"/>
            </a:endParaRPr>
          </a:p>
          <a:p>
            <a:r>
              <a:rPr lang="en-US" altLang="ko-KR" sz="1200" b="1" dirty="0">
                <a:solidFill>
                  <a:srgbClr val="0070C0"/>
                </a:solidFill>
                <a:latin typeface="+mn-ea"/>
              </a:rPr>
              <a:t>   – </a:t>
            </a:r>
            <a:r>
              <a:rPr lang="ko-KR" altLang="en-US" sz="1200" b="1" dirty="0">
                <a:solidFill>
                  <a:srgbClr val="0070C0"/>
                </a:solidFill>
                <a:latin typeface="+mn-ea"/>
              </a:rPr>
              <a:t>요청한 인원은 대학에서 확인한 후 수정여부를 이메일로 </a:t>
            </a:r>
            <a:r>
              <a:rPr lang="ko-KR" altLang="en-US" sz="1200" b="1" dirty="0" smtClean="0">
                <a:solidFill>
                  <a:srgbClr val="0070C0"/>
                </a:solidFill>
                <a:latin typeface="+mn-ea"/>
              </a:rPr>
              <a:t>전송 </a:t>
            </a:r>
            <a:endParaRPr lang="ko-KR" altLang="en-US" sz="1200" b="1" dirty="0">
              <a:solidFill>
                <a:srgbClr val="0070C0"/>
              </a:solidFill>
              <a:latin typeface="+mn-ea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986" y="1900709"/>
            <a:ext cx="4353533" cy="1438476"/>
          </a:xfrm>
          <a:prstGeom prst="rect">
            <a:avLst/>
          </a:prstGeom>
        </p:spPr>
      </p:pic>
      <p:cxnSp>
        <p:nvCxnSpPr>
          <p:cNvPr id="13" name="직선 화살표 연결선 12"/>
          <p:cNvCxnSpPr>
            <a:endCxn id="11" idx="0"/>
          </p:cNvCxnSpPr>
          <p:nvPr/>
        </p:nvCxnSpPr>
        <p:spPr>
          <a:xfrm>
            <a:off x="9182752" y="1660690"/>
            <a:ext cx="1" cy="2400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3349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FDB42636-84F6-4DE1-802E-770504AA61AB}"/>
              </a:ext>
            </a:extLst>
          </p:cNvPr>
          <p:cNvGrpSpPr/>
          <p:nvPr/>
        </p:nvGrpSpPr>
        <p:grpSpPr>
          <a:xfrm>
            <a:off x="215547" y="193717"/>
            <a:ext cx="774441" cy="718457"/>
            <a:chOff x="2052735" y="755780"/>
            <a:chExt cx="774441" cy="718457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6E0A358-246D-46E3-BD52-89F62F2D7459}"/>
                </a:ext>
              </a:extLst>
            </p:cNvPr>
            <p:cNvSpPr/>
            <p:nvPr/>
          </p:nvSpPr>
          <p:spPr>
            <a:xfrm>
              <a:off x="2052735" y="755780"/>
              <a:ext cx="774441" cy="718457"/>
            </a:xfrm>
            <a:prstGeom prst="round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pic>
          <p:nvPicPr>
            <p:cNvPr id="8" name="그래픽 7" descr="조리개">
              <a:extLst>
                <a:ext uri="{FF2B5EF4-FFF2-40B4-BE49-F238E27FC236}">
                  <a16:creationId xmlns:a16="http://schemas.microsoft.com/office/drawing/2014/main" id="{DD7F258B-82B6-4890-9D40-AC3F33AE7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98917" y="773970"/>
              <a:ext cx="682076" cy="682076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FB10410-E8FA-4ED6-8127-F8E9172CB83F}"/>
              </a:ext>
            </a:extLst>
          </p:cNvPr>
          <p:cNvSpPr txBox="1"/>
          <p:nvPr/>
        </p:nvSpPr>
        <p:spPr>
          <a:xfrm>
            <a:off x="1036169" y="260557"/>
            <a:ext cx="93362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추천내역 확인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56004B7-48E7-478A-B597-C2A2C486CCCC}"/>
              </a:ext>
            </a:extLst>
          </p:cNvPr>
          <p:cNvSpPr/>
          <p:nvPr/>
        </p:nvSpPr>
        <p:spPr>
          <a:xfrm>
            <a:off x="7121238" y="1477819"/>
            <a:ext cx="397164" cy="203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E34119E-29E9-47C5-9DBB-2036C86D7F11}"/>
              </a:ext>
            </a:extLst>
          </p:cNvPr>
          <p:cNvSpPr txBox="1"/>
          <p:nvPr/>
        </p:nvSpPr>
        <p:spPr>
          <a:xfrm>
            <a:off x="1775184" y="911932"/>
            <a:ext cx="7318711" cy="2769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latin typeface="+mn-ea"/>
              </a:rPr>
              <a:t>교사 정보 수정 및 고</a:t>
            </a:r>
            <a:r>
              <a:rPr lang="en-US" altLang="ko-KR" sz="1200" b="1" dirty="0">
                <a:latin typeface="+mn-ea"/>
              </a:rPr>
              <a:t>3 </a:t>
            </a:r>
            <a:r>
              <a:rPr lang="ko-KR" altLang="en-US" sz="1200" b="1" dirty="0">
                <a:latin typeface="+mn-ea"/>
              </a:rPr>
              <a:t>재학인원 수정요청은 </a:t>
            </a:r>
            <a:r>
              <a:rPr lang="en-US" altLang="ko-KR" sz="1200" b="1" dirty="0">
                <a:latin typeface="+mn-ea"/>
              </a:rPr>
              <a:t>1</a:t>
            </a:r>
            <a:r>
              <a:rPr lang="ko-KR" altLang="en-US" sz="1200" b="1" dirty="0">
                <a:latin typeface="+mn-ea"/>
              </a:rPr>
              <a:t>단계 입력 기간에만 가능합니다</a:t>
            </a:r>
            <a:r>
              <a:rPr lang="en-US" altLang="ko-KR" sz="1200" b="1" dirty="0">
                <a:latin typeface="+mn-ea"/>
              </a:rPr>
              <a:t>.</a:t>
            </a:r>
            <a:endParaRPr lang="ko-KR" altLang="en-US" sz="1200" b="1" dirty="0">
              <a:solidFill>
                <a:srgbClr val="0070C0"/>
              </a:solidFill>
              <a:latin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524" y="1562333"/>
            <a:ext cx="8980952" cy="37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162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1EF4AD75870A11489705D78231DF7ADC" ma:contentTypeVersion="13" ma:contentTypeDescription="새 문서를 만듭니다." ma:contentTypeScope="" ma:versionID="bfbd5a3d1bf24f7256b9e79be5d7dfe5">
  <xsd:schema xmlns:xsd="http://www.w3.org/2001/XMLSchema" xmlns:xs="http://www.w3.org/2001/XMLSchema" xmlns:p="http://schemas.microsoft.com/office/2006/metadata/properties" xmlns:ns3="7b6375fe-ade5-4a9b-a56b-8797d163b9b8" xmlns:ns4="7f41643d-66c0-4cdd-ad89-cddecb4f57af" targetNamespace="http://schemas.microsoft.com/office/2006/metadata/properties" ma:root="true" ma:fieldsID="17be1619a0f19054c870f4701b1c4466" ns3:_="" ns4:_="">
    <xsd:import namespace="7b6375fe-ade5-4a9b-a56b-8797d163b9b8"/>
    <xsd:import namespace="7f41643d-66c0-4cdd-ad89-cddecb4f57a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6375fe-ade5-4a9b-a56b-8797d163b9b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41643d-66c0-4cdd-ad89-cddecb4f57af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공유 대상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세부 정보 공유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힌트 해시 공유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5ED2A7-1271-40A5-919C-9D6CA064CDA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298BAF3-31C7-498F-BDD3-3DA68BF8D995}">
  <ds:schemaRefs>
    <ds:schemaRef ds:uri="7b6375fe-ade5-4a9b-a56b-8797d163b9b8"/>
    <ds:schemaRef ds:uri="7f41643d-66c0-4cdd-ad89-cddecb4f57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9B7A38B6-5F6B-4FCD-B110-AD2C7E49F51E}">
  <ds:schemaRefs>
    <ds:schemaRef ds:uri="http://schemas.microsoft.com/office/infopath/2007/PartnerControls"/>
    <ds:schemaRef ds:uri="http://purl.org/dc/dcmitype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7f41643d-66c0-4cdd-ad89-cddecb4f57af"/>
    <ds:schemaRef ds:uri="7b6375fe-ade5-4a9b-a56b-8797d163b9b8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323</Words>
  <Application>Microsoft Office PowerPoint</Application>
  <PresentationFormat>와이드스크린</PresentationFormat>
  <Paragraphs>43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나눔스퀘어_ac ExtraBold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권희정</dc:creator>
  <cp:lastModifiedBy>이창원</cp:lastModifiedBy>
  <cp:revision>66</cp:revision>
  <cp:lastPrinted>2022-06-23T08:43:15Z</cp:lastPrinted>
  <dcterms:created xsi:type="dcterms:W3CDTF">2020-08-07T00:36:36Z</dcterms:created>
  <dcterms:modified xsi:type="dcterms:W3CDTF">2022-06-23T09:59:05Z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0x0101001EF4AD75870A11489705D78231DF7ADC</vt:lpwstr>
  </property>
</Properties>
</file>